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57" r:id="rId4"/>
    <p:sldId id="258" r:id="rId5"/>
    <p:sldId id="259" r:id="rId6"/>
    <p:sldId id="276" r:id="rId7"/>
    <p:sldId id="277" r:id="rId8"/>
    <p:sldId id="261" r:id="rId9"/>
    <p:sldId id="262" r:id="rId10"/>
    <p:sldId id="278" r:id="rId11"/>
    <p:sldId id="279" r:id="rId12"/>
    <p:sldId id="264" r:id="rId13"/>
    <p:sldId id="265" r:id="rId14"/>
    <p:sldId id="267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683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758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92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88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365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473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565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659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27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83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393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3F98-472E-4EDD-81A2-2F951B3135CC}" type="datetimeFigureOut">
              <a:rPr lang="en-AU" smtClean="0"/>
              <a:t>19/08/2019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A5F85-992A-4DCA-AD4B-C8AD354DD1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747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ll4desktop.com/data_images/original/4242025-hea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ung Doan\Pictures\hinh cut\chua 1m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46448"/>
            <a:ext cx="219668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Hung Doan\Pictures\hinh cut\New Folder (2)\cua he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3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Hung Doan\Pictures\hinh cut\New Folder (2)\Nike+Guy+with+Backpack+by+Immediate+Entour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70" y="3933056"/>
            <a:ext cx="2414259" cy="241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1446" y="335224"/>
            <a:ext cx="8749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Twenty-first Sunday in Ordinary Time Year 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960" y="-52897"/>
            <a:ext cx="900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+mj-lt"/>
              </a:rPr>
              <a:t>21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Th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ng Niên Năm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91680" y="5965599"/>
            <a:ext cx="57606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2</a:t>
            </a:r>
            <a:r>
              <a:rPr lang="vi-VN" sz="3200" dirty="0">
                <a:solidFill>
                  <a:schemeClr val="bg1"/>
                </a:solidFill>
              </a:rPr>
              <a:t>5</a:t>
            </a:r>
            <a:r>
              <a:rPr lang="en-AU" sz="3200" dirty="0">
                <a:solidFill>
                  <a:schemeClr val="bg1"/>
                </a:solidFill>
              </a:rPr>
              <a:t>/08/201</a:t>
            </a:r>
            <a:r>
              <a:rPr lang="vi-VN" sz="3200" dirty="0">
                <a:solidFill>
                  <a:schemeClr val="bg1"/>
                </a:solidFill>
              </a:rPr>
              <a:t>9</a:t>
            </a:r>
            <a:endParaRPr lang="en-AU" sz="3200" dirty="0">
              <a:solidFill>
                <a:schemeClr val="bg1"/>
              </a:solidFill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Hùng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Phương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789040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‘Then there will be weeping and grinding of teeth,</a:t>
            </a:r>
            <a:endParaRPr lang="en-AU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-36513" y="5445224"/>
            <a:ext cx="49240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anh em sẽ khóc lóc nghiến răng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AU" sz="3200" dirty="0"/>
          </a:p>
        </p:txBody>
      </p:sp>
      <p:pic>
        <p:nvPicPr>
          <p:cNvPr id="9220" name="Picture 4" descr="http://lordsave.weebly.com/uploads/1/3/4/0/13401189/4537933.jpg?13476445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27" y="3535940"/>
            <a:ext cx="425647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61" y="5003"/>
            <a:ext cx="6284198" cy="35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03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3" y="7734"/>
            <a:ext cx="2771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 see Abraham and Isaac and Jacob and all the prophets in the kingdom of God, and yourselves turned outside.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3713" y="3789040"/>
            <a:ext cx="62456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thấy các ông Áp-ra-ham, I-xa-ác và Gia-cóp cùng tất cả các ngôn sứ được ở trong Nước Thiên Chúa,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mình lại bị đuổi ra ngoài.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15" descr="C:\Users\Hung Doan\Pictures\Pictures\hoa\gold_carpet_stairs_png_by_mysticmorning-d47vxw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726" y="1930840"/>
            <a:ext cx="2528998" cy="186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Hung Doan\Pictures\Pictures\hoa\bridge_png_by_evelivesey-d5psby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9308" y="3041834"/>
            <a:ext cx="2649741" cy="20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13" y="-27653"/>
            <a:ext cx="6287695" cy="35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58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40366" y="0"/>
            <a:ext cx="26036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 hạ sẽ từ đông tây nam bắc đến dự tiệc trong Nước Thiên Chúa.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998" y="3861048"/>
            <a:ext cx="59929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men from east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west, from north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south, will come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take their places at the feast in the kingdom of God.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1" y="0"/>
            <a:ext cx="6553984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720"/>
          <a:stretch/>
        </p:blipFill>
        <p:spPr>
          <a:xfrm>
            <a:off x="5981966" y="3732605"/>
            <a:ext cx="3186195" cy="31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56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865" y="5308646"/>
            <a:ext cx="89322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"Và kìa có những kẻ đứng chót sẽ lên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đầu, và có những kẻ đứng đầu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xuống hàng chót.“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8633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‘Yes, there are those now last who will be first, and those now first who will be last’.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5" y="1178790"/>
            <a:ext cx="7415386" cy="415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81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k.picdn.net/shutterstock/videos/189619/thumb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schoolphotoproject.com/_picture-of-architecture/architect-church-photo3-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2" y="-8942"/>
            <a:ext cx="9155922" cy="68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504" y="0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Twenty-first Sunday in Ordinary Time Year C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913" y="476672"/>
            <a:ext cx="8796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+mj-lt"/>
              </a:rPr>
              <a:t>21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Th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ng Niên Năm C</a:t>
            </a:r>
          </a:p>
        </p:txBody>
      </p:sp>
      <p:pic>
        <p:nvPicPr>
          <p:cNvPr id="12297" name="Picture 9" descr="C:\Users\Hung Doan\Pictures\hinh cut\New Folder (2)\hoi 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6710"/>
            <a:ext cx="3219948" cy="30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8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northstaryouthranch.org/wp-content/uploads/2014/09/wpid-HeavenBackgroundbyComputerink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47" y="1556792"/>
            <a:ext cx="6156176" cy="49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Hung Doan\Pictures\Pictures\jesus\CHU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00603"/>
            <a:ext cx="1482046" cy="155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Hung Doan\Pictures\hinh cut\New Folder (2)\cua hep 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0" y="40907"/>
            <a:ext cx="9144000" cy="685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Hung Doan\Pictures\hinh cut\New Folder (2)\Nike+Guy+with+Backpack+by+Immediate+Entour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43" y="4019262"/>
            <a:ext cx="2880591" cy="288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478" y="0"/>
            <a:ext cx="91440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Twenty-first Sunday in Ordinary Time Year 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3772" y="435027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Chúa Nhật </a:t>
            </a:r>
            <a:r>
              <a:rPr lang="en-AU" sz="3200" b="1" dirty="0">
                <a:latin typeface="+mj-lt"/>
              </a:rPr>
              <a:t>21</a:t>
            </a:r>
            <a:r>
              <a:rPr lang="vi-VN" sz="3200" b="1" dirty="0">
                <a:latin typeface="+mj-lt"/>
              </a:rPr>
              <a:t> Th</a:t>
            </a:r>
            <a:r>
              <a:rPr lang="en-A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3200" b="1" dirty="0">
                <a:latin typeface="+mj-lt"/>
              </a:rPr>
              <a:t>ng Niên Năm C</a:t>
            </a:r>
          </a:p>
        </p:txBody>
      </p:sp>
    </p:spTree>
    <p:extLst>
      <p:ext uri="{BB962C8B-B14F-4D97-AF65-F5344CB8AC3E}">
        <p14:creationId xmlns:p14="http://schemas.microsoft.com/office/powerpoint/2010/main" val="11137588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pack.info/wp-content/uploads/2015/11/Sun-shinimg-lights-video-on-blue-s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ung Doan\Pictures\hinh cut\chua 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91478"/>
            <a:ext cx="2702624" cy="30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Hung Doan\Pictures\hinh cut\New Folder (2)\cua hep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" y="60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Hung Doan\Pictures\hinh cut\New Folder (2)\Nike+Guy+with+Backpack+by+Immediate+Entour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0736"/>
            <a:ext cx="3217264" cy="32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71" y="254123"/>
            <a:ext cx="313620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30439" y="476672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Luke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13:22-30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Lu-ca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13:22-30</a:t>
            </a:r>
          </a:p>
        </p:txBody>
      </p:sp>
    </p:spTree>
    <p:extLst>
      <p:ext uri="{BB962C8B-B14F-4D97-AF65-F5344CB8AC3E}">
        <p14:creationId xmlns:p14="http://schemas.microsoft.com/office/powerpoint/2010/main" val="21013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649" y="5136869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đường lên Giê-ru-sa-lem,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đi ngang qua các thành thị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làng mạc mà giảng dạy.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8438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towns and villages Jesus went teaching, making his way to Jerusalem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6372200" cy="498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65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417" y="528834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kẻ hỏi Người: "Thưa Ngài,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người được cứu thoát thì ít,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phải không?" Người bảo họ: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2280" y="188640"/>
            <a:ext cx="18601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Someone said to him, ‘Sir, will there be only a few saved?’ He said to them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38" y="-9659"/>
            <a:ext cx="7054479" cy="529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653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14" y="4581128"/>
            <a:ext cx="68524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"Hãy chiến đấu để qua được cửa hẹp mà vào, vì tôi nói cho anh em biết: có nhiều người sẽ tìm cách vào mà không thể được.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6256" y="0"/>
            <a:ext cx="22677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‘Try your best to enter by the narrow door, because, I tell you, many will try to enter and will not succeed.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44420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65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2080" y="116632"/>
            <a:ext cx="38180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‘Once the master of the house has got up and locked the door, you may find yourself knocking on the door, saying, </a:t>
            </a:r>
            <a:endParaRPr lang="en-A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4365104"/>
            <a:ext cx="55172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"Một khi chủ nhà đã đứng dậy và khoá cửa lại, mà anh em còn đứng ở ngoài, bắt đầu gõ cửa và nói: </a:t>
            </a:r>
            <a:endParaRPr lang="en-AU" sz="32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" y="16099"/>
            <a:ext cx="5272156" cy="396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lovegospelchurch.com/wp-content/uploads/2015/06/ChristOpenDoorStai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97" y="4199579"/>
            <a:ext cx="2309503" cy="265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47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2120" y="48562"/>
            <a:ext cx="33799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“Lord, open to us” but he will answer, “I do not know where you come from.”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4271598"/>
            <a:ext cx="540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"Thưa ngài, xin mở cho chúng tôi vào! , thì ông sẽ bảo anh em: "Các anh đấy ư? Ta không biết các anh từ đâu đến!”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" y="16099"/>
            <a:ext cx="5632196" cy="423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al-hodaonline.com/np/17-5-2011/images/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12976"/>
            <a:ext cx="3131840" cy="36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44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7502" y="4146440"/>
            <a:ext cx="63897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anh em mới nói: "Chúng tôi đã từng được ăn uống trước mặt ngài, và ngài cũng đã từng giảng dạy trên các đường phố của chúng tôi”.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4128" y="116632"/>
            <a:ext cx="34198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you will find yourself saying,                        “We once ate and drank in your company; you taught in our streets”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069"/>
            <a:ext cx="5580111" cy="415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lovegospelchurch.com/wp-content/uploads/2015/06/ChristOpenDoorStai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34320"/>
            <a:ext cx="2830358" cy="27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12" y="3850669"/>
            <a:ext cx="48965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ông sẽ đáp lại: "Ta không biết các anh từ đâu đến. Cút đi cho khuất mắt ta, hỡi tất cả những quân làm điều bất chính!”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34718" y="22394"/>
            <a:ext cx="38164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will reply, “I do not know where you come from. Away from me, all you wicked men!”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48064" cy="385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blogs.ancientfaith.com/glory2godforallthings/wp-content/uploads/sites/15/2015/03/heav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34" y="3347969"/>
            <a:ext cx="3590381" cy="33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ung Doan\Pictures\hinh cut\chua  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54255"/>
            <a:ext cx="2321496" cy="258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ung Doan\Pictures\hinh cut\New Folder (2)\troi 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94" y="3298366"/>
            <a:ext cx="3510135" cy="37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30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537</Words>
  <Application>Microsoft Office PowerPoint</Application>
  <PresentationFormat>On-screen Show (4:3)</PresentationFormat>
  <Paragraphs>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Anthony Nguyen</cp:lastModifiedBy>
  <cp:revision>65</cp:revision>
  <dcterms:created xsi:type="dcterms:W3CDTF">2016-01-14T05:33:52Z</dcterms:created>
  <dcterms:modified xsi:type="dcterms:W3CDTF">2019-08-18T23:52:40Z</dcterms:modified>
</cp:coreProperties>
</file>